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94" d="100"/>
          <a:sy n="94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89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71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75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0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77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16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84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65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98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69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86C1-A33B-4DD0-982F-E21AAA661B63}" type="datetimeFigureOut">
              <a:rPr lang="fr-FR" smtClean="0"/>
              <a:t>10/11/2017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38DD8-5EC8-4271-9932-33AFCA4074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99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-214009" y="6100668"/>
            <a:ext cx="9358009" cy="817123"/>
            <a:chOff x="-214009" y="6100668"/>
            <a:chExt cx="9358009" cy="817123"/>
          </a:xfrm>
        </p:grpSpPr>
        <p:sp>
          <p:nvSpPr>
            <p:cNvPr id="5" name="Rectangle 4"/>
            <p:cNvSpPr/>
            <p:nvPr/>
          </p:nvSpPr>
          <p:spPr>
            <a:xfrm>
              <a:off x="-214009" y="6100668"/>
              <a:ext cx="9358009" cy="81712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dirty="0" smtClean="0"/>
                <a:t>GT </a:t>
              </a:r>
              <a:r>
                <a:rPr lang="fr-FR" dirty="0" err="1" smtClean="0"/>
                <a:t>Xylogenèse</a:t>
              </a:r>
              <a:r>
                <a:rPr lang="fr-FR" dirty="0" smtClean="0"/>
                <a:t>		Nantes – 21 novembre 2017</a:t>
              </a:r>
              <a:endParaRPr lang="fr-FR" dirty="0"/>
            </a:p>
          </p:txBody>
        </p:sp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14" y="6129851"/>
              <a:ext cx="615543" cy="658631"/>
            </a:xfrm>
            <a:prstGeom prst="rect">
              <a:avLst/>
            </a:prstGeom>
          </p:spPr>
        </p:pic>
      </p:grpSp>
      <p:sp>
        <p:nvSpPr>
          <p:cNvPr id="7" name="ZoneTexte 6"/>
          <p:cNvSpPr txBox="1"/>
          <p:nvPr/>
        </p:nvSpPr>
        <p:spPr>
          <a:xfrm>
            <a:off x="564203" y="537941"/>
            <a:ext cx="69455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Nom Unité</a:t>
            </a:r>
          </a:p>
          <a:p>
            <a:endParaRPr lang="fr-FR" dirty="0"/>
          </a:p>
          <a:p>
            <a:r>
              <a:rPr lang="fr-FR" dirty="0" smtClean="0"/>
              <a:t>Equipes / Personnes impliquées dans l’étude de la </a:t>
            </a:r>
            <a:r>
              <a:rPr lang="fr-FR" dirty="0" err="1" smtClean="0"/>
              <a:t>xylogenèse</a:t>
            </a:r>
            <a:endParaRPr lang="fr-FR" dirty="0" smtClean="0"/>
          </a:p>
          <a:p>
            <a:r>
              <a:rPr lang="fr-FR" sz="1400" dirty="0" smtClean="0"/>
              <a:t>Indiquer le nom des personnes, scientifiques et personnel technique, thèses en cours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451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-214009" y="6100668"/>
            <a:ext cx="9358009" cy="817123"/>
            <a:chOff x="-214009" y="6100668"/>
            <a:chExt cx="9358009" cy="817123"/>
          </a:xfrm>
        </p:grpSpPr>
        <p:sp>
          <p:nvSpPr>
            <p:cNvPr id="5" name="Rectangle 4"/>
            <p:cNvSpPr/>
            <p:nvPr/>
          </p:nvSpPr>
          <p:spPr>
            <a:xfrm>
              <a:off x="-214009" y="6100668"/>
              <a:ext cx="9358009" cy="81712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dirty="0" smtClean="0"/>
                <a:t>GT </a:t>
              </a:r>
              <a:r>
                <a:rPr lang="fr-FR" dirty="0" err="1" smtClean="0"/>
                <a:t>Xylogenèse</a:t>
              </a:r>
              <a:r>
                <a:rPr lang="fr-FR" dirty="0" smtClean="0"/>
                <a:t>		Nantes – 21 novembre 2017</a:t>
              </a:r>
              <a:endParaRPr lang="fr-FR" dirty="0"/>
            </a:p>
          </p:txBody>
        </p:sp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14" y="6129851"/>
              <a:ext cx="615543" cy="658631"/>
            </a:xfrm>
            <a:prstGeom prst="rect">
              <a:avLst/>
            </a:prstGeom>
          </p:spPr>
        </p:pic>
      </p:grpSp>
      <p:sp>
        <p:nvSpPr>
          <p:cNvPr id="7" name="ZoneTexte 6"/>
          <p:cNvSpPr txBox="1"/>
          <p:nvPr/>
        </p:nvSpPr>
        <p:spPr>
          <a:xfrm>
            <a:off x="564203" y="537941"/>
            <a:ext cx="694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Objectifs de 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4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-214009" y="6100668"/>
            <a:ext cx="9358009" cy="817123"/>
            <a:chOff x="-214009" y="6100668"/>
            <a:chExt cx="9358009" cy="817123"/>
          </a:xfrm>
        </p:grpSpPr>
        <p:sp>
          <p:nvSpPr>
            <p:cNvPr id="5" name="Rectangle 4"/>
            <p:cNvSpPr/>
            <p:nvPr/>
          </p:nvSpPr>
          <p:spPr>
            <a:xfrm>
              <a:off x="-214009" y="6100668"/>
              <a:ext cx="9358009" cy="81712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dirty="0" smtClean="0"/>
                <a:t>GT </a:t>
              </a:r>
              <a:r>
                <a:rPr lang="fr-FR" dirty="0" err="1" smtClean="0"/>
                <a:t>Xylogenèse</a:t>
              </a:r>
              <a:r>
                <a:rPr lang="fr-FR" dirty="0" smtClean="0"/>
                <a:t>		Nantes – 21 novembre 2017</a:t>
              </a:r>
              <a:endParaRPr lang="fr-FR" dirty="0"/>
            </a:p>
          </p:txBody>
        </p:sp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14" y="6129851"/>
              <a:ext cx="615543" cy="658631"/>
            </a:xfrm>
            <a:prstGeom prst="rect">
              <a:avLst/>
            </a:prstGeom>
          </p:spPr>
        </p:pic>
      </p:grpSp>
      <p:sp>
        <p:nvSpPr>
          <p:cNvPr id="7" name="ZoneTexte 6"/>
          <p:cNvSpPr txBox="1"/>
          <p:nvPr/>
        </p:nvSpPr>
        <p:spPr>
          <a:xfrm>
            <a:off x="528806" y="596306"/>
            <a:ext cx="6945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Approches / Disciplines</a:t>
            </a:r>
          </a:p>
          <a:p>
            <a:r>
              <a:rPr lang="fr-FR" sz="1400" dirty="0" smtClean="0"/>
              <a:t>Souligner la spécificité de vos approches, à la fois sur le plan scientifique et technique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7737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-214009" y="6100668"/>
            <a:ext cx="9358009" cy="817123"/>
            <a:chOff x="-214009" y="6100668"/>
            <a:chExt cx="9358009" cy="817123"/>
          </a:xfrm>
        </p:grpSpPr>
        <p:sp>
          <p:nvSpPr>
            <p:cNvPr id="5" name="Rectangle 4"/>
            <p:cNvSpPr/>
            <p:nvPr/>
          </p:nvSpPr>
          <p:spPr>
            <a:xfrm>
              <a:off x="-214009" y="6100668"/>
              <a:ext cx="9358009" cy="81712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dirty="0" smtClean="0"/>
                <a:t>GT </a:t>
              </a:r>
              <a:r>
                <a:rPr lang="fr-FR" dirty="0" err="1" smtClean="0"/>
                <a:t>Xylogenèse</a:t>
              </a:r>
              <a:r>
                <a:rPr lang="fr-FR" dirty="0" smtClean="0"/>
                <a:t>		Nantes – 21 novembre 2017</a:t>
              </a:r>
              <a:endParaRPr lang="fr-FR" dirty="0"/>
            </a:p>
          </p:txBody>
        </p:sp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14" y="6129851"/>
              <a:ext cx="615543" cy="658631"/>
            </a:xfrm>
            <a:prstGeom prst="rect">
              <a:avLst/>
            </a:prstGeom>
          </p:spPr>
        </p:pic>
      </p:grpSp>
      <p:sp>
        <p:nvSpPr>
          <p:cNvPr id="7" name="ZoneTexte 6"/>
          <p:cNvSpPr txBox="1"/>
          <p:nvPr/>
        </p:nvSpPr>
        <p:spPr>
          <a:xfrm>
            <a:off x="528806" y="596306"/>
            <a:ext cx="694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Illustration par un ou deux résultats majeurs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03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-214009" y="6100668"/>
            <a:ext cx="9358009" cy="817123"/>
            <a:chOff x="-214009" y="6100668"/>
            <a:chExt cx="9358009" cy="817123"/>
          </a:xfrm>
        </p:grpSpPr>
        <p:sp>
          <p:nvSpPr>
            <p:cNvPr id="5" name="Rectangle 4"/>
            <p:cNvSpPr/>
            <p:nvPr/>
          </p:nvSpPr>
          <p:spPr>
            <a:xfrm>
              <a:off x="-214009" y="6100668"/>
              <a:ext cx="9358009" cy="81712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dirty="0" smtClean="0"/>
                <a:t>GT </a:t>
              </a:r>
              <a:r>
                <a:rPr lang="fr-FR" dirty="0" err="1" smtClean="0"/>
                <a:t>Xylogenèse</a:t>
              </a:r>
              <a:r>
                <a:rPr lang="fr-FR" dirty="0" smtClean="0"/>
                <a:t>		Nantes – 21 novembre 2017</a:t>
              </a:r>
              <a:endParaRPr lang="fr-FR" dirty="0"/>
            </a:p>
          </p:txBody>
        </p:sp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214" y="6129851"/>
              <a:ext cx="615543" cy="658631"/>
            </a:xfrm>
            <a:prstGeom prst="rect">
              <a:avLst/>
            </a:prstGeom>
          </p:spPr>
        </p:pic>
      </p:grpSp>
      <p:sp>
        <p:nvSpPr>
          <p:cNvPr id="7" name="ZoneTexte 6"/>
          <p:cNvSpPr txBox="1"/>
          <p:nvPr/>
        </p:nvSpPr>
        <p:spPr>
          <a:xfrm>
            <a:off x="0" y="474386"/>
            <a:ext cx="930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Questions émergentes / Idées de projet / Interactions </a:t>
            </a:r>
            <a:r>
              <a:rPr lang="fr-FR" dirty="0" smtClean="0"/>
              <a:t>recherchées au sein du groupe </a:t>
            </a:r>
            <a:r>
              <a:rPr lang="fr-FR" dirty="0" err="1" smtClean="0"/>
              <a:t>Xylogenèse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5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78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Annabelle Dejardin</dc:creator>
  <cp:lastModifiedBy>Annabelle Dejardin</cp:lastModifiedBy>
  <cp:revision>6</cp:revision>
  <dcterms:created xsi:type="dcterms:W3CDTF">2017-10-27T12:02:17Z</dcterms:created>
  <dcterms:modified xsi:type="dcterms:W3CDTF">2017-11-10T07:51:59Z</dcterms:modified>
</cp:coreProperties>
</file>